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4" r:id="rId1"/>
  </p:sldMasterIdLst>
  <p:notesMasterIdLst>
    <p:notesMasterId r:id="rId3"/>
  </p:notesMasterIdLst>
  <p:handoutMasterIdLst>
    <p:handoutMasterId r:id="rId4"/>
  </p:handoutMasterIdLst>
  <p:sldIdLst>
    <p:sldId id="1241" r:id="rId2"/>
  </p:sldIdLst>
  <p:sldSz cx="12192000" cy="6858000"/>
  <p:notesSz cx="985678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90804C2-7DE8-465C-8D2A-DAB45DE2E8D2}">
          <p14:sldIdLst/>
        </p14:section>
        <p14:section name="Untitled Section" id="{094D85B4-D16C-4FA8-BD1A-194F95B7B602}">
          <p14:sldIdLst/>
        </p14:section>
        <p14:section name="Untitled Section" id="{DA10944E-FCD4-452C-B4DD-226C90572DA4}">
          <p14:sldIdLst>
            <p14:sldId id="1241"/>
          </p14:sldIdLst>
        </p14:section>
        <p14:section name="Untitled Section" id="{083837A7-9757-4AD5-B6FC-7531C56CC85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66FF"/>
    <a:srgbClr val="FFE181"/>
    <a:srgbClr val="FDF7E3"/>
    <a:srgbClr val="A27B00"/>
    <a:srgbClr val="FFFF00"/>
    <a:srgbClr val="CC99FF"/>
    <a:srgbClr val="FFFFCC"/>
    <a:srgbClr val="FFFF9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319" autoAdjust="0"/>
    <p:restoredTop sz="89413" autoAdjust="0"/>
  </p:normalViewPr>
  <p:slideViewPr>
    <p:cSldViewPr>
      <p:cViewPr varScale="1">
        <p:scale>
          <a:sx n="103" d="100"/>
          <a:sy n="103" d="100"/>
        </p:scale>
        <p:origin x="186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21" Type="http://schemas.microsoft.com/office/2016/11/relationships/changesInfo" Target="changesInfos/changesInfo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n Zhi Ning" userId="1f602272-e724-4559-bee1-695c7db2f6bc" providerId="ADAL" clId="{4A2F9925-AECE-4CEE-8631-A7421461C082}"/>
  </pc:docChgLst>
  <pc:docChgLst>
    <pc:chgData name="Chen Zhi Ning" userId="1f602272-e724-4559-bee1-695c7db2f6bc" providerId="ADAL" clId="{137800F2-ECC7-4C8F-A190-3B4A73E57FBC}"/>
  </pc:docChgLst>
  <pc:docChgLst>
    <pc:chgData name="Chen Zhi Ning" userId="1f602272-e724-4559-bee1-695c7db2f6bc" providerId="ADAL" clId="{A24D8ECB-04F1-4CC8-A16C-CE15F4AF9E1B}"/>
    <pc:docChg chg="undo custSel addSld delSld modSld modMainMaster modSection">
      <pc:chgData name="Chen Zhi Ning" userId="1f602272-e724-4559-bee1-695c7db2f6bc" providerId="ADAL" clId="{A24D8ECB-04F1-4CC8-A16C-CE15F4AF9E1B}" dt="2022-06-03T07:45:10.315" v="1602" actId="478"/>
      <pc:docMkLst>
        <pc:docMk/>
      </pc:docMkLst>
      <pc:sldChg chg="modSp mod">
        <pc:chgData name="Chen Zhi Ning" userId="1f602272-e724-4559-bee1-695c7db2f6bc" providerId="ADAL" clId="{A24D8ECB-04F1-4CC8-A16C-CE15F4AF9E1B}" dt="2022-06-02T03:35:35.909" v="416" actId="1036"/>
        <pc:sldMkLst>
          <pc:docMk/>
          <pc:sldMk cId="1818066912" sldId="476"/>
        </pc:sldMkLst>
        <pc:spChg chg="mod">
          <ac:chgData name="Chen Zhi Ning" userId="1f602272-e724-4559-bee1-695c7db2f6bc" providerId="ADAL" clId="{A24D8ECB-04F1-4CC8-A16C-CE15F4AF9E1B}" dt="2022-06-02T03:35:35.909" v="416" actId="1036"/>
          <ac:spMkLst>
            <pc:docMk/>
            <pc:sldMk cId="1818066912" sldId="476"/>
            <ac:spMk id="2" creationId="{79F21215-6496-4384-9FF0-897954CDFAD2}"/>
          </ac:spMkLst>
        </pc:spChg>
      </pc:sldChg>
      <pc:sldChg chg="modSp mod">
        <pc:chgData name="Chen Zhi Ning" userId="1f602272-e724-4559-bee1-695c7db2f6bc" providerId="ADAL" clId="{A24D8ECB-04F1-4CC8-A16C-CE15F4AF9E1B}" dt="2022-06-02T06:11:21.665" v="1236" actId="21"/>
        <pc:sldMkLst>
          <pc:docMk/>
          <pc:sldMk cId="1323258568" sldId="1118"/>
        </pc:sldMkLst>
        <pc:spChg chg="mod">
          <ac:chgData name="Chen Zhi Ning" userId="1f602272-e724-4559-bee1-695c7db2f6bc" providerId="ADAL" clId="{A24D8ECB-04F1-4CC8-A16C-CE15F4AF9E1B}" dt="2022-06-02T06:11:21.665" v="1236" actId="21"/>
          <ac:spMkLst>
            <pc:docMk/>
            <pc:sldMk cId="1323258568" sldId="1118"/>
            <ac:spMk id="2" creationId="{00000000-0000-0000-0000-000000000000}"/>
          </ac:spMkLst>
        </pc:spChg>
      </pc:sldChg>
      <pc:sldChg chg="modSp mod modNotesTx">
        <pc:chgData name="Chen Zhi Ning" userId="1f602272-e724-4559-bee1-695c7db2f6bc" providerId="ADAL" clId="{A24D8ECB-04F1-4CC8-A16C-CE15F4AF9E1B}" dt="2022-06-03T07:44:22.544" v="1598" actId="14100"/>
        <pc:sldMkLst>
          <pc:docMk/>
          <pc:sldMk cId="2116835010" sldId="1193"/>
        </pc:sldMkLst>
        <pc:spChg chg="mod">
          <ac:chgData name="Chen Zhi Ning" userId="1f602272-e724-4559-bee1-695c7db2f6bc" providerId="ADAL" clId="{A24D8ECB-04F1-4CC8-A16C-CE15F4AF9E1B}" dt="2022-06-02T03:32:26.661" v="326" actId="20577"/>
          <ac:spMkLst>
            <pc:docMk/>
            <pc:sldMk cId="2116835010" sldId="1193"/>
            <ac:spMk id="2" creationId="{00000000-0000-0000-0000-000000000000}"/>
          </ac:spMkLst>
        </pc:spChg>
        <pc:graphicFrameChg chg="mod">
          <ac:chgData name="Chen Zhi Ning" userId="1f602272-e724-4559-bee1-695c7db2f6bc" providerId="ADAL" clId="{A24D8ECB-04F1-4CC8-A16C-CE15F4AF9E1B}" dt="2022-06-03T07:44:22.544" v="1598" actId="14100"/>
          <ac:graphicFrameMkLst>
            <pc:docMk/>
            <pc:sldMk cId="2116835010" sldId="1193"/>
            <ac:graphicFrameMk id="5" creationId="{8D749F38-1BE8-4E4D-8AB6-7D6E98870B1D}"/>
          </ac:graphicFrameMkLst>
        </pc:graphicFrameChg>
      </pc:sldChg>
      <pc:sldChg chg="modSp mod">
        <pc:chgData name="Chen Zhi Ning" userId="1f602272-e724-4559-bee1-695c7db2f6bc" providerId="ADAL" clId="{A24D8ECB-04F1-4CC8-A16C-CE15F4AF9E1B}" dt="2022-06-02T03:26:25.146" v="6" actId="1076"/>
        <pc:sldMkLst>
          <pc:docMk/>
          <pc:sldMk cId="895721416" sldId="1230"/>
        </pc:sldMkLst>
        <pc:spChg chg="mod">
          <ac:chgData name="Chen Zhi Ning" userId="1f602272-e724-4559-bee1-695c7db2f6bc" providerId="ADAL" clId="{A24D8ECB-04F1-4CC8-A16C-CE15F4AF9E1B}" dt="2022-06-02T03:26:25.146" v="6" actId="1076"/>
          <ac:spMkLst>
            <pc:docMk/>
            <pc:sldMk cId="895721416" sldId="1230"/>
            <ac:spMk id="3" creationId="{EEE36C2E-00C7-4398-9D45-D5B8C6F8898D}"/>
          </ac:spMkLst>
        </pc:spChg>
        <pc:spChg chg="mod">
          <ac:chgData name="Chen Zhi Ning" userId="1f602272-e724-4559-bee1-695c7db2f6bc" providerId="ADAL" clId="{A24D8ECB-04F1-4CC8-A16C-CE15F4AF9E1B}" dt="2022-06-02T03:26:01.859" v="2" actId="1076"/>
          <ac:spMkLst>
            <pc:docMk/>
            <pc:sldMk cId="895721416" sldId="1230"/>
            <ac:spMk id="4" creationId="{5C027CE7-73A3-42E1-80A5-1EFA1C32817F}"/>
          </ac:spMkLst>
        </pc:spChg>
        <pc:picChg chg="mod">
          <ac:chgData name="Chen Zhi Ning" userId="1f602272-e724-4559-bee1-695c7db2f6bc" providerId="ADAL" clId="{A24D8ECB-04F1-4CC8-A16C-CE15F4AF9E1B}" dt="2022-06-02T03:25:58.502" v="1" actId="1076"/>
          <ac:picMkLst>
            <pc:docMk/>
            <pc:sldMk cId="895721416" sldId="1230"/>
            <ac:picMk id="7" creationId="{00000000-0000-0000-0000-000000000000}"/>
          </ac:picMkLst>
        </pc:picChg>
      </pc:sldChg>
      <pc:sldChg chg="modSp mod">
        <pc:chgData name="Chen Zhi Ning" userId="1f602272-e724-4559-bee1-695c7db2f6bc" providerId="ADAL" clId="{A24D8ECB-04F1-4CC8-A16C-CE15F4AF9E1B}" dt="2022-06-02T03:34:03.175" v="361" actId="1036"/>
        <pc:sldMkLst>
          <pc:docMk/>
          <pc:sldMk cId="2779622559" sldId="1234"/>
        </pc:sldMkLst>
        <pc:spChg chg="mod">
          <ac:chgData name="Chen Zhi Ning" userId="1f602272-e724-4559-bee1-695c7db2f6bc" providerId="ADAL" clId="{A24D8ECB-04F1-4CC8-A16C-CE15F4AF9E1B}" dt="2022-06-02T03:34:03.175" v="361" actId="1036"/>
          <ac:spMkLst>
            <pc:docMk/>
            <pc:sldMk cId="2779622559" sldId="1234"/>
            <ac:spMk id="2" creationId="{00000000-0000-0000-0000-000000000000}"/>
          </ac:spMkLst>
        </pc:spChg>
      </pc:sldChg>
      <pc:sldChg chg="modSp mod">
        <pc:chgData name="Chen Zhi Ning" userId="1f602272-e724-4559-bee1-695c7db2f6bc" providerId="ADAL" clId="{A24D8ECB-04F1-4CC8-A16C-CE15F4AF9E1B}" dt="2022-06-03T07:13:28.678" v="1596" actId="20577"/>
        <pc:sldMkLst>
          <pc:docMk/>
          <pc:sldMk cId="3435337020" sldId="1235"/>
        </pc:sldMkLst>
        <pc:spChg chg="mod">
          <ac:chgData name="Chen Zhi Ning" userId="1f602272-e724-4559-bee1-695c7db2f6bc" providerId="ADAL" clId="{A24D8ECB-04F1-4CC8-A16C-CE15F4AF9E1B}" dt="2022-06-03T07:13:28.678" v="1596" actId="20577"/>
          <ac:spMkLst>
            <pc:docMk/>
            <pc:sldMk cId="3435337020" sldId="1235"/>
            <ac:spMk id="2" creationId="{00000000-0000-0000-0000-000000000000}"/>
          </ac:spMkLst>
        </pc:spChg>
      </pc:sldChg>
      <pc:sldChg chg="modSp mod">
        <pc:chgData name="Chen Zhi Ning" userId="1f602272-e724-4559-bee1-695c7db2f6bc" providerId="ADAL" clId="{A24D8ECB-04F1-4CC8-A16C-CE15F4AF9E1B}" dt="2022-06-02T03:34:21.799" v="382" actId="1035"/>
        <pc:sldMkLst>
          <pc:docMk/>
          <pc:sldMk cId="1019648872" sldId="1236"/>
        </pc:sldMkLst>
        <pc:spChg chg="mod">
          <ac:chgData name="Chen Zhi Ning" userId="1f602272-e724-4559-bee1-695c7db2f6bc" providerId="ADAL" clId="{A24D8ECB-04F1-4CC8-A16C-CE15F4AF9E1B}" dt="2022-06-02T03:34:21.799" v="382" actId="1035"/>
          <ac:spMkLst>
            <pc:docMk/>
            <pc:sldMk cId="1019648872" sldId="1236"/>
            <ac:spMk id="2" creationId="{00000000-0000-0000-0000-000000000000}"/>
          </ac:spMkLst>
        </pc:spChg>
      </pc:sldChg>
      <pc:sldChg chg="modSp mod">
        <pc:chgData name="Chen Zhi Ning" userId="1f602272-e724-4559-bee1-695c7db2f6bc" providerId="ADAL" clId="{A24D8ECB-04F1-4CC8-A16C-CE15F4AF9E1B}" dt="2022-06-02T03:34:49.413" v="394" actId="1036"/>
        <pc:sldMkLst>
          <pc:docMk/>
          <pc:sldMk cId="173281693" sldId="1237"/>
        </pc:sldMkLst>
        <pc:spChg chg="mod">
          <ac:chgData name="Chen Zhi Ning" userId="1f602272-e724-4559-bee1-695c7db2f6bc" providerId="ADAL" clId="{A24D8ECB-04F1-4CC8-A16C-CE15F4AF9E1B}" dt="2022-06-02T03:34:49.413" v="394" actId="1036"/>
          <ac:spMkLst>
            <pc:docMk/>
            <pc:sldMk cId="173281693" sldId="1237"/>
            <ac:spMk id="2" creationId="{00000000-0000-0000-0000-000000000000}"/>
          </ac:spMkLst>
        </pc:spChg>
      </pc:sldChg>
      <pc:sldChg chg="modSp mod">
        <pc:chgData name="Chen Zhi Ning" userId="1f602272-e724-4559-bee1-695c7db2f6bc" providerId="ADAL" clId="{A24D8ECB-04F1-4CC8-A16C-CE15F4AF9E1B}" dt="2022-06-02T03:35:12.826" v="406" actId="20577"/>
        <pc:sldMkLst>
          <pc:docMk/>
          <pc:sldMk cId="2386921387" sldId="1238"/>
        </pc:sldMkLst>
        <pc:spChg chg="mod">
          <ac:chgData name="Chen Zhi Ning" userId="1f602272-e724-4559-bee1-695c7db2f6bc" providerId="ADAL" clId="{A24D8ECB-04F1-4CC8-A16C-CE15F4AF9E1B}" dt="2022-06-02T03:35:12.826" v="406" actId="20577"/>
          <ac:spMkLst>
            <pc:docMk/>
            <pc:sldMk cId="2386921387" sldId="1238"/>
            <ac:spMk id="2" creationId="{00000000-0000-0000-0000-000000000000}"/>
          </ac:spMkLst>
        </pc:spChg>
      </pc:sldChg>
      <pc:sldChg chg="delSp modSp new mod">
        <pc:chgData name="Chen Zhi Ning" userId="1f602272-e724-4559-bee1-695c7db2f6bc" providerId="ADAL" clId="{A24D8ECB-04F1-4CC8-A16C-CE15F4AF9E1B}" dt="2022-06-03T07:44:42.731" v="1600" actId="478"/>
        <pc:sldMkLst>
          <pc:docMk/>
          <pc:sldMk cId="3592860612" sldId="1239"/>
        </pc:sldMkLst>
        <pc:spChg chg="mod">
          <ac:chgData name="Chen Zhi Ning" userId="1f602272-e724-4559-bee1-695c7db2f6bc" providerId="ADAL" clId="{A24D8ECB-04F1-4CC8-A16C-CE15F4AF9E1B}" dt="2022-06-02T03:36:27.963" v="484" actId="113"/>
          <ac:spMkLst>
            <pc:docMk/>
            <pc:sldMk cId="3592860612" sldId="1239"/>
            <ac:spMk id="2" creationId="{CF9A80E0-8F34-A3AA-26B7-884740FEC300}"/>
          </ac:spMkLst>
        </pc:spChg>
        <pc:spChg chg="mod">
          <ac:chgData name="Chen Zhi Ning" userId="1f602272-e724-4559-bee1-695c7db2f6bc" providerId="ADAL" clId="{A24D8ECB-04F1-4CC8-A16C-CE15F4AF9E1B}" dt="2022-06-02T03:39:03.928" v="610"/>
          <ac:spMkLst>
            <pc:docMk/>
            <pc:sldMk cId="3592860612" sldId="1239"/>
            <ac:spMk id="3" creationId="{AAC7E053-4B30-6397-B819-06B8FDF28449}"/>
          </ac:spMkLst>
        </pc:spChg>
        <pc:spChg chg="del">
          <ac:chgData name="Chen Zhi Ning" userId="1f602272-e724-4559-bee1-695c7db2f6bc" providerId="ADAL" clId="{A24D8ECB-04F1-4CC8-A16C-CE15F4AF9E1B}" dt="2022-06-03T07:44:42.731" v="1600" actId="478"/>
          <ac:spMkLst>
            <pc:docMk/>
            <pc:sldMk cId="3592860612" sldId="1239"/>
            <ac:spMk id="4" creationId="{71298831-60D5-4F07-C235-71669ADADC14}"/>
          </ac:spMkLst>
        </pc:spChg>
      </pc:sldChg>
      <pc:sldChg chg="delSp modSp new mod">
        <pc:chgData name="Chen Zhi Ning" userId="1f602272-e724-4559-bee1-695c7db2f6bc" providerId="ADAL" clId="{A24D8ECB-04F1-4CC8-A16C-CE15F4AF9E1B}" dt="2022-06-03T07:45:10.315" v="1602" actId="478"/>
        <pc:sldMkLst>
          <pc:docMk/>
          <pc:sldMk cId="1888865978" sldId="1240"/>
        </pc:sldMkLst>
        <pc:spChg chg="mod">
          <ac:chgData name="Chen Zhi Ning" userId="1f602272-e724-4559-bee1-695c7db2f6bc" providerId="ADAL" clId="{A24D8ECB-04F1-4CC8-A16C-CE15F4AF9E1B}" dt="2022-06-02T03:37:46.887" v="590" actId="1036"/>
          <ac:spMkLst>
            <pc:docMk/>
            <pc:sldMk cId="1888865978" sldId="1240"/>
            <ac:spMk id="2" creationId="{5A6EF61E-82BE-5964-E713-0E3AF45B1C1F}"/>
          </ac:spMkLst>
        </pc:spChg>
        <pc:spChg chg="mod">
          <ac:chgData name="Chen Zhi Ning" userId="1f602272-e724-4559-bee1-695c7db2f6bc" providerId="ADAL" clId="{A24D8ECB-04F1-4CC8-A16C-CE15F4AF9E1B}" dt="2022-06-02T05:57:02.224" v="715" actId="20577"/>
          <ac:spMkLst>
            <pc:docMk/>
            <pc:sldMk cId="1888865978" sldId="1240"/>
            <ac:spMk id="3" creationId="{D171D7BD-B27D-7BBE-5C89-9C25579217C4}"/>
          </ac:spMkLst>
        </pc:spChg>
        <pc:spChg chg="del">
          <ac:chgData name="Chen Zhi Ning" userId="1f602272-e724-4559-bee1-695c7db2f6bc" providerId="ADAL" clId="{A24D8ECB-04F1-4CC8-A16C-CE15F4AF9E1B}" dt="2022-06-03T07:45:10.315" v="1602" actId="478"/>
          <ac:spMkLst>
            <pc:docMk/>
            <pc:sldMk cId="1888865978" sldId="1240"/>
            <ac:spMk id="4" creationId="{A3A1A884-B991-F0BC-CD3E-7109495CB636}"/>
          </ac:spMkLst>
        </pc:spChg>
      </pc:sldChg>
      <pc:sldMasterChg chg="addSp delSp modSp mod delSldLayout">
        <pc:chgData name="Chen Zhi Ning" userId="1f602272-e724-4559-bee1-695c7db2f6bc" providerId="ADAL" clId="{A24D8ECB-04F1-4CC8-A16C-CE15F4AF9E1B}" dt="2022-06-02T06:27:51.339" v="1580" actId="47"/>
        <pc:sldMasterMkLst>
          <pc:docMk/>
          <pc:sldMasterMk cId="152886235" sldId="2147483664"/>
        </pc:sldMasterMkLst>
        <pc:spChg chg="mod">
          <ac:chgData name="Chen Zhi Ning" userId="1f602272-e724-4559-bee1-695c7db2f6bc" providerId="ADAL" clId="{A24D8ECB-04F1-4CC8-A16C-CE15F4AF9E1B}" dt="2022-06-02T06:24:32.716" v="1511" actId="14100"/>
          <ac:spMkLst>
            <pc:docMk/>
            <pc:sldMasterMk cId="152886235" sldId="2147483664"/>
            <ac:spMk id="2" creationId="{49BF220E-DD86-465D-9829-63FE941DF6E1}"/>
          </ac:spMkLst>
        </pc:spChg>
        <pc:spChg chg="add del mod">
          <ac:chgData name="Chen Zhi Ning" userId="1f602272-e724-4559-bee1-695c7db2f6bc" providerId="ADAL" clId="{A24D8ECB-04F1-4CC8-A16C-CE15F4AF9E1B}" dt="2022-06-02T06:24:32.098" v="1510" actId="767"/>
          <ac:spMkLst>
            <pc:docMk/>
            <pc:sldMasterMk cId="152886235" sldId="2147483664"/>
            <ac:spMk id="4" creationId="{CD88CA6F-FF4E-4B35-5E60-B627F0918F51}"/>
          </ac:spMkLst>
        </pc:spChg>
        <pc:spChg chg="add mod">
          <ac:chgData name="Chen Zhi Ning" userId="1f602272-e724-4559-bee1-695c7db2f6bc" providerId="ADAL" clId="{A24D8ECB-04F1-4CC8-A16C-CE15F4AF9E1B}" dt="2022-06-02T06:27:12.005" v="1577" actId="1076"/>
          <ac:spMkLst>
            <pc:docMk/>
            <pc:sldMasterMk cId="152886235" sldId="2147483664"/>
            <ac:spMk id="5" creationId="{B1C664B3-8372-85DC-5640-1F34680CF05F}"/>
          </ac:spMkLst>
        </pc:spChg>
        <pc:spChg chg="add del mod">
          <ac:chgData name="Chen Zhi Ning" userId="1f602272-e724-4559-bee1-695c7db2f6bc" providerId="ADAL" clId="{A24D8ECB-04F1-4CC8-A16C-CE15F4AF9E1B}" dt="2022-06-02T06:23:49.675" v="1503" actId="478"/>
          <ac:spMkLst>
            <pc:docMk/>
            <pc:sldMasterMk cId="152886235" sldId="2147483664"/>
            <ac:spMk id="7" creationId="{8102AA1F-65BD-1736-F355-035DBD1A85BA}"/>
          </ac:spMkLst>
        </pc:spChg>
        <pc:spChg chg="mod">
          <ac:chgData name="Chen Zhi Ning" userId="1f602272-e724-4559-bee1-695c7db2f6bc" providerId="ADAL" clId="{A24D8ECB-04F1-4CC8-A16C-CE15F4AF9E1B}" dt="2022-06-02T06:24:06.156" v="1506" actId="2711"/>
          <ac:spMkLst>
            <pc:docMk/>
            <pc:sldMasterMk cId="152886235" sldId="2147483664"/>
            <ac:spMk id="12" creationId="{C2FE55BD-3A9D-47F1-800E-7C0F50135553}"/>
          </ac:spMkLst>
        </pc:spChg>
        <pc:picChg chg="add del">
          <ac:chgData name="Chen Zhi Ning" userId="1f602272-e724-4559-bee1-695c7db2f6bc" providerId="ADAL" clId="{A24D8ECB-04F1-4CC8-A16C-CE15F4AF9E1B}" dt="2022-06-02T06:26:56.926" v="1573" actId="478"/>
          <ac:picMkLst>
            <pc:docMk/>
            <pc:sldMasterMk cId="152886235" sldId="2147483664"/>
            <ac:picMk id="10" creationId="{91FEBB39-A147-4E38-99DE-BAC328BF627C}"/>
          </ac:picMkLst>
        </pc:picChg>
      </pc:sldMasterChg>
    </pc:docChg>
  </pc:docChgLst>
  <pc:docChgLst>
    <pc:chgData name="Chen Zhi Ning" userId="1f602272-e724-4559-bee1-695c7db2f6bc" providerId="ADAL" clId="{32F53299-9380-4A26-88A8-5D694760A24E}"/>
  </pc:docChgLst>
  <pc:docChgLst>
    <pc:chgData name="Chen Zhi Ning" userId="1f602272-e724-4559-bee1-695c7db2f6bc" providerId="ADAL" clId="{0246A2F1-2949-4EA5-9AFF-547AA5D90874}"/>
    <pc:docChg chg="undo custSel addSld delSld modSld modMainMaster modSection">
      <pc:chgData name="Chen Zhi Ning" userId="1f602272-e724-4559-bee1-695c7db2f6bc" providerId="ADAL" clId="{0246A2F1-2949-4EA5-9AFF-547AA5D90874}" dt="2022-06-29T09:59:32.429" v="1978" actId="6549"/>
      <pc:docMkLst>
        <pc:docMk/>
      </pc:docMkLst>
      <pc:sldChg chg="addSp modSp">
        <pc:chgData name="Chen Zhi Ning" userId="1f602272-e724-4559-bee1-695c7db2f6bc" providerId="ADAL" clId="{0246A2F1-2949-4EA5-9AFF-547AA5D90874}" dt="2022-06-29T03:37:13.250" v="1134" actId="179"/>
        <pc:sldMkLst>
          <pc:docMk/>
          <pc:sldMk cId="895721416" sldId="1230"/>
        </pc:sldMkLst>
        <pc:spChg chg="mod">
          <ac:chgData name="Chen Zhi Ning" userId="1f602272-e724-4559-bee1-695c7db2f6bc" providerId="ADAL" clId="{0246A2F1-2949-4EA5-9AFF-547AA5D90874}" dt="2022-06-29T03:37:13.250" v="1134" actId="179"/>
          <ac:spMkLst>
            <pc:docMk/>
            <pc:sldMk cId="895721416" sldId="1230"/>
            <ac:spMk id="2" creationId="{6005B20A-D888-4FA8-9180-47EF35964E4B}"/>
          </ac:spMkLst>
        </pc:spChg>
        <pc:spChg chg="mod">
          <ac:chgData name="Chen Zhi Ning" userId="1f602272-e724-4559-bee1-695c7db2f6bc" providerId="ADAL" clId="{0246A2F1-2949-4EA5-9AFF-547AA5D90874}" dt="2022-06-29T03:36:06.762" v="1127" actId="20578"/>
          <ac:spMkLst>
            <pc:docMk/>
            <pc:sldMk cId="895721416" sldId="1230"/>
            <ac:spMk id="3" creationId="{EEE36C2E-00C7-4398-9D45-D5B8C6F8898D}"/>
          </ac:spMkLst>
        </pc:spChg>
        <pc:spChg chg="mod">
          <ac:chgData name="Chen Zhi Ning" userId="1f602272-e724-4559-bee1-695c7db2f6bc" providerId="ADAL" clId="{0246A2F1-2949-4EA5-9AFF-547AA5D90874}" dt="2022-06-25T10:46:24.723" v="685" actId="20577"/>
          <ac:spMkLst>
            <pc:docMk/>
            <pc:sldMk cId="895721416" sldId="1230"/>
            <ac:spMk id="4" creationId="{5C027CE7-73A3-42E1-80A5-1EFA1C32817F}"/>
          </ac:spMkLst>
        </pc:spChg>
        <pc:spChg chg="add mod ord">
          <ac:chgData name="Chen Zhi Ning" userId="1f602272-e724-4559-bee1-695c7db2f6bc" providerId="ADAL" clId="{0246A2F1-2949-4EA5-9AFF-547AA5D90874}" dt="2022-06-29T03:36:38.118" v="1129" actId="255"/>
          <ac:spMkLst>
            <pc:docMk/>
            <pc:sldMk cId="895721416" sldId="1230"/>
            <ac:spMk id="5" creationId="{FE4B8133-F85D-408D-930F-6F72AAC89914}"/>
          </ac:spMkLst>
        </pc:spChg>
        <pc:spChg chg="add mod">
          <ac:chgData name="Chen Zhi Ning" userId="1f602272-e724-4559-bee1-695c7db2f6bc" providerId="ADAL" clId="{0246A2F1-2949-4EA5-9AFF-547AA5D90874}" dt="2022-06-29T03:35:47.921" v="1126"/>
          <ac:spMkLst>
            <pc:docMk/>
            <pc:sldMk cId="895721416" sldId="1230"/>
            <ac:spMk id="6" creationId="{E2B60AD9-8E35-4656-AEDB-4BA357A4B383}"/>
          </ac:spMkLst>
        </pc:spChg>
        <pc:picChg chg="mod">
          <ac:chgData name="Chen Zhi Ning" userId="1f602272-e724-4559-bee1-695c7db2f6bc" providerId="ADAL" clId="{0246A2F1-2949-4EA5-9AFF-547AA5D90874}" dt="2022-06-25T10:46:32.211" v="686" actId="14100"/>
          <ac:picMkLst>
            <pc:docMk/>
            <pc:sldMk cId="895721416" sldId="1230"/>
            <ac:picMk id="7" creationId="{00000000-0000-0000-0000-000000000000}"/>
          </ac:picMkLst>
        </pc:picChg>
        <pc:picChg chg="add mod modCrop">
          <ac:chgData name="Chen Zhi Ning" userId="1f602272-e724-4559-bee1-695c7db2f6bc" providerId="ADAL" clId="{0246A2F1-2949-4EA5-9AFF-547AA5D90874}" dt="2022-06-29T03:36:46.791" v="1130" actId="1076"/>
          <ac:picMkLst>
            <pc:docMk/>
            <pc:sldMk cId="895721416" sldId="1230"/>
            <ac:picMk id="8" creationId="{F7C0E414-F37D-4D08-830A-2C2A4A29695C}"/>
          </ac:picMkLst>
        </pc:picChg>
        <pc:picChg chg="add mod">
          <ac:chgData name="Chen Zhi Ning" userId="1f602272-e724-4559-bee1-695c7db2f6bc" providerId="ADAL" clId="{0246A2F1-2949-4EA5-9AFF-547AA5D90874}" dt="2022-06-25T10:19:56.392" v="215" actId="14100"/>
          <ac:picMkLst>
            <pc:docMk/>
            <pc:sldMk cId="895721416" sldId="1230"/>
            <ac:picMk id="10" creationId="{C743D208-81D5-47FA-B524-805265FB3564}"/>
          </ac:picMkLst>
        </pc:picChg>
      </pc:sldChg>
      <pc:sldChg chg="modSp">
        <pc:chgData name="Chen Zhi Ning" userId="1f602272-e724-4559-bee1-695c7db2f6bc" providerId="ADAL" clId="{0246A2F1-2949-4EA5-9AFF-547AA5D90874}" dt="2022-06-25T10:48:06.377" v="701" actId="20577"/>
        <pc:sldMkLst>
          <pc:docMk/>
          <pc:sldMk cId="1346415113" sldId="1233"/>
        </pc:sldMkLst>
        <pc:spChg chg="mod">
          <ac:chgData name="Chen Zhi Ning" userId="1f602272-e724-4559-bee1-695c7db2f6bc" providerId="ADAL" clId="{0246A2F1-2949-4EA5-9AFF-547AA5D90874}" dt="2022-06-25T10:48:06.377" v="701" actId="20577"/>
          <ac:spMkLst>
            <pc:docMk/>
            <pc:sldMk cId="1346415113" sldId="1233"/>
            <ac:spMk id="2" creationId="{E86C7C56-5CA6-4E34-BC4A-728E648F07A6}"/>
          </ac:spMkLst>
        </pc:spChg>
      </pc:sldChg>
      <pc:sldChg chg="addSp modSp">
        <pc:chgData name="Chen Zhi Ning" userId="1f602272-e724-4559-bee1-695c7db2f6bc" providerId="ADAL" clId="{0246A2F1-2949-4EA5-9AFF-547AA5D90874}" dt="2022-06-25T10:49:40.224" v="742" actId="20577"/>
        <pc:sldMkLst>
          <pc:docMk/>
          <pc:sldMk cId="3592860612" sldId="1239"/>
        </pc:sldMkLst>
        <pc:spChg chg="mod">
          <ac:chgData name="Chen Zhi Ning" userId="1f602272-e724-4559-bee1-695c7db2f6bc" providerId="ADAL" clId="{0246A2F1-2949-4EA5-9AFF-547AA5D90874}" dt="2022-06-25T10:48:45.945" v="719" actId="1036"/>
          <ac:spMkLst>
            <pc:docMk/>
            <pc:sldMk cId="3592860612" sldId="1239"/>
            <ac:spMk id="3" creationId="{AAC7E053-4B30-6397-B819-06B8FDF28449}"/>
          </ac:spMkLst>
        </pc:spChg>
        <pc:spChg chg="add mod">
          <ac:chgData name="Chen Zhi Ning" userId="1f602272-e724-4559-bee1-695c7db2f6bc" providerId="ADAL" clId="{0246A2F1-2949-4EA5-9AFF-547AA5D90874}" dt="2022-06-25T10:49:40.224" v="742" actId="20577"/>
          <ac:spMkLst>
            <pc:docMk/>
            <pc:sldMk cId="3592860612" sldId="1239"/>
            <ac:spMk id="4" creationId="{6B56FF1C-26C5-4358-8360-7DD6BC2285D9}"/>
          </ac:spMkLst>
        </pc:spChg>
      </pc:sldChg>
      <pc:sldChg chg="modSp">
        <pc:chgData name="Chen Zhi Ning" userId="1f602272-e724-4559-bee1-695c7db2f6bc" providerId="ADAL" clId="{0246A2F1-2949-4EA5-9AFF-547AA5D90874}" dt="2022-06-25T11:04:38.548" v="949" actId="14100"/>
        <pc:sldMkLst>
          <pc:docMk/>
          <pc:sldMk cId="1888865978" sldId="1240"/>
        </pc:sldMkLst>
        <pc:spChg chg="mod">
          <ac:chgData name="Chen Zhi Ning" userId="1f602272-e724-4559-bee1-695c7db2f6bc" providerId="ADAL" clId="{0246A2F1-2949-4EA5-9AFF-547AA5D90874}" dt="2022-06-25T11:04:38.548" v="949" actId="14100"/>
          <ac:spMkLst>
            <pc:docMk/>
            <pc:sldMk cId="1888865978" sldId="1240"/>
            <ac:spMk id="3" creationId="{D171D7BD-B27D-7BBE-5C89-9C25579217C4}"/>
          </ac:spMkLst>
        </pc:spChg>
      </pc:sldChg>
      <pc:sldChg chg="addSp delSp modSp add">
        <pc:chgData name="Chen Zhi Ning" userId="1f602272-e724-4559-bee1-695c7db2f6bc" providerId="ADAL" clId="{0246A2F1-2949-4EA5-9AFF-547AA5D90874}" dt="2022-06-29T09:59:32.429" v="1978" actId="6549"/>
        <pc:sldMkLst>
          <pc:docMk/>
          <pc:sldMk cId="560474640" sldId="1241"/>
        </pc:sldMkLst>
        <pc:spChg chg="mod">
          <ac:chgData name="Chen Zhi Ning" userId="1f602272-e724-4559-bee1-695c7db2f6bc" providerId="ADAL" clId="{0246A2F1-2949-4EA5-9AFF-547AA5D90874}" dt="2022-06-29T09:52:35.887" v="1814" actId="207"/>
          <ac:spMkLst>
            <pc:docMk/>
            <pc:sldMk cId="560474640" sldId="1241"/>
            <ac:spMk id="2" creationId="{5A6EF61E-82BE-5964-E713-0E3AF45B1C1F}"/>
          </ac:spMkLst>
        </pc:spChg>
        <pc:spChg chg="add del mod">
          <ac:chgData name="Chen Zhi Ning" userId="1f602272-e724-4559-bee1-695c7db2f6bc" providerId="ADAL" clId="{0246A2F1-2949-4EA5-9AFF-547AA5D90874}" dt="2022-06-29T09:59:32.429" v="1978" actId="6549"/>
          <ac:spMkLst>
            <pc:docMk/>
            <pc:sldMk cId="560474640" sldId="1241"/>
            <ac:spMk id="3" creationId="{D171D7BD-B27D-7BBE-5C89-9C25579217C4}"/>
          </ac:spMkLst>
        </pc:spChg>
        <pc:spChg chg="add del">
          <ac:chgData name="Chen Zhi Ning" userId="1f602272-e724-4559-bee1-695c7db2f6bc" providerId="ADAL" clId="{0246A2F1-2949-4EA5-9AFF-547AA5D90874}" dt="2022-06-29T09:58:35.870" v="1949"/>
          <ac:spMkLst>
            <pc:docMk/>
            <pc:sldMk cId="560474640" sldId="1241"/>
            <ac:spMk id="4" creationId="{FD55C68F-AFAE-4D36-83DF-BCFB53F3D561}"/>
          </ac:spMkLst>
        </pc:spChg>
        <pc:spChg chg="add del mod">
          <ac:chgData name="Chen Zhi Ning" userId="1f602272-e724-4559-bee1-695c7db2f6bc" providerId="ADAL" clId="{0246A2F1-2949-4EA5-9AFF-547AA5D90874}" dt="2022-06-29T09:58:33.143" v="1948" actId="478"/>
          <ac:spMkLst>
            <pc:docMk/>
            <pc:sldMk cId="560474640" sldId="1241"/>
            <ac:spMk id="6" creationId="{12514F3D-0791-4DD9-8DEA-DEAD27B808F7}"/>
          </ac:spMkLst>
        </pc:spChg>
      </pc:sldChg>
      <pc:sldMasterChg chg="delSp modSldLayout">
        <pc:chgData name="Chen Zhi Ning" userId="1f602272-e724-4559-bee1-695c7db2f6bc" providerId="ADAL" clId="{0246A2F1-2949-4EA5-9AFF-547AA5D90874}" dt="2022-06-25T10:07:10.555" v="2" actId="478"/>
        <pc:sldMasterMkLst>
          <pc:docMk/>
          <pc:sldMasterMk cId="152886235" sldId="2147483664"/>
        </pc:sldMasterMkLst>
        <pc:spChg chg="del">
          <ac:chgData name="Chen Zhi Ning" userId="1f602272-e724-4559-bee1-695c7db2f6bc" providerId="ADAL" clId="{0246A2F1-2949-4EA5-9AFF-547AA5D90874}" dt="2022-06-25T10:07:10.555" v="2" actId="478"/>
          <ac:spMkLst>
            <pc:docMk/>
            <pc:sldMasterMk cId="152886235" sldId="2147483664"/>
            <ac:spMk id="12" creationId="{C2FE55BD-3A9D-47F1-800E-7C0F50135553}"/>
          </ac:spMkLst>
        </pc:spChg>
        <pc:sldLayoutChg chg="delSp">
          <pc:chgData name="Chen Zhi Ning" userId="1f602272-e724-4559-bee1-695c7db2f6bc" providerId="ADAL" clId="{0246A2F1-2949-4EA5-9AFF-547AA5D90874}" dt="2022-06-25T10:07:03.955" v="1" actId="478"/>
          <pc:sldLayoutMkLst>
            <pc:docMk/>
            <pc:sldMasterMk cId="152886235" sldId="2147483664"/>
            <pc:sldLayoutMk cId="3035384288" sldId="2147483665"/>
          </pc:sldLayoutMkLst>
          <pc:spChg chg="del">
            <ac:chgData name="Chen Zhi Ning" userId="1f602272-e724-4559-bee1-695c7db2f6bc" providerId="ADAL" clId="{0246A2F1-2949-4EA5-9AFF-547AA5D90874}" dt="2022-06-25T10:07:03.955" v="1" actId="478"/>
            <ac:spMkLst>
              <pc:docMk/>
              <pc:sldMasterMk cId="152886235" sldId="2147483664"/>
              <pc:sldLayoutMk cId="3035384288" sldId="2147483665"/>
              <ac:spMk id="6" creationId="{6948A6E7-95EB-447E-990C-91A4778C4142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2349" cy="3393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82138" y="0"/>
            <a:ext cx="4272349" cy="3393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54427-CC5D-47C1-849C-79EEEC176010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094"/>
            <a:ext cx="4272349" cy="3404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82138" y="6456094"/>
            <a:ext cx="4272349" cy="3404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D37CC-AB1A-41FB-9FC5-EEA35D8C6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54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272349" cy="340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2138" y="1"/>
            <a:ext cx="4272349" cy="340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62238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5219" y="3229277"/>
            <a:ext cx="7886351" cy="305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79"/>
            <a:ext cx="4272349" cy="340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2138" y="6456379"/>
            <a:ext cx="4272349" cy="340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3B86C0C-07FC-490D-9E44-D17D7B02CD4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578811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85BD3-1705-4B72-AFCE-E1E8BC880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3ECA74-6405-4EE5-A8D9-C002EE476D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C29352-7AD6-4A53-8EF3-2A05621A6D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7C1B66-3B99-45CB-9C8E-23DA4BC3B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38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970A2-B9E3-4690-9154-CF3CB6F0B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5D10E7-915A-4BF0-8D45-75D07D91D0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E45D17-A87B-4059-812D-F3FFAD0E4C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C1FE3-2898-414F-AE7A-C5F8A2D1B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7679D-352C-4DD5-BEDA-A2560392A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39200" y="6369957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9FC3015-18A4-496A-B592-8EA3B118013A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3962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9F7167-D751-4FA8-98D8-A661710822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DCA16D-6992-42BF-9139-1FCB2859ED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AE6F23-5538-4B8D-A9E8-12635AAD59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5421F-DDAB-4BBD-A97F-F60F814BE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2AD37-7656-4D8B-BE07-4012B7549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39200" y="6369957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2373B74-7DAD-462C-AD3B-707B21499944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2383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97A9E-7E78-41AB-9F17-5B5BE4EDD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B9A38-379E-4017-A854-815192394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F3700-C77F-4D3C-B08B-50490057DC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929BC-DE58-4FAC-9BF2-05B3F4A46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2BB0A-1AD9-4FD3-BD77-333463617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39200" y="6369957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43AF1F0-A800-440B-9E77-F17899A2D42A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26791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CA665-627F-4CC7-AE66-43175BB3B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29EE83-B04D-407B-A4D1-D738EFBD5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19C79-6A14-4429-B4DB-C7E6A6ACB4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D1984-758D-46A1-A48C-A6FDD50B8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5996D-A668-4FAB-9A15-8F0389D4A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39200" y="6369957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38880E5-90EE-478E-8BA3-CA18D4A7044D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8842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8CE0D-77A9-4E69-96CF-DCBCEF5A5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35EAC-DB24-4462-98A9-95DD058712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914C8B-8EC9-40C1-9516-2E30CDB517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C1CCBE-E2F3-4035-B90C-204301795E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0CF175-0A2B-4ABB-AD7E-2F1099D72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5FE9E6-6ABF-4E15-8E9C-6D740943B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39200" y="6369957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0204872-BC91-4420-A561-DC9BBC1D4A5D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46889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CF041-8D9C-45A2-946C-E729FC3A9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3E075A-8B97-4DAA-8665-F6AE76BAE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AC1307-3B50-4247-A42E-0437AF53DB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7019CC-AFB7-42DF-B57C-DC0C4838F9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D707D4-484F-4D4B-B5D9-DAC6B85EAF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AD7FC9-E3E9-407C-9441-5929E8865D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9A7628-5948-4141-A7A4-C60C6E59A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0121EB-6464-4B0D-9E84-524F56232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39200" y="6369957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349CC20-CA80-4902-8CE5-9EA05CF2A788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93889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ADDA7-D528-4A7B-90C4-CC45089A4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3146BC-4A2A-48D1-A102-2974E72FB9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10E85E-A24C-4842-AFC1-633BF8A91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3C6ACB-469F-46C9-A48B-40307A5DA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39200" y="6369957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E44A6CF-0825-4173-8F1D-EFB0C6B029A7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91195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0BC968-5779-4427-BB77-18A1F36C4C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F02322-C016-4BF1-A6BB-0CFD04882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146483-A5E2-4089-BB47-02E581D7A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39200" y="6369957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885F710-64E7-4F70-A550-05D97DD83157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70069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C9B73-C462-4419-A1E0-F782E1A25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192C1-145C-480D-AF3D-24B256A91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344E5F-B4A7-4C74-A76F-0A1A27D086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6CF1DB-F397-4177-A7C7-45B9456491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398E19-4CFA-49D4-BFF2-09787DD39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F263E7-6BD0-4439-A537-3E9DB3F91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39200" y="6369957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63433A5-C857-4A2E-A047-735EC0FD35E4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3090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C4C74-8BE2-4B73-B945-D2967AC9E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15FD42-2811-428E-A170-FA632231A9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24B42F-878B-4453-83FE-677FDA30DD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67BE87-D337-4B7E-85F0-5DA2E248A2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CAFCEB-0454-4220-89AA-38821B90F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E0191A-1F92-4CF6-B119-D413118E3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39200" y="6369957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733A4A0-0AD3-4CC0-8E1C-F8DEBFC7C1B9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49261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BF220E-DD86-465D-9829-63FE941DF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36097"/>
            <a:ext cx="10439400" cy="701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030E56-298E-41BD-B405-36247D62B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76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5F465A9-38FB-4218-A947-2FCD95681A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48"/>
          <a:stretch/>
        </p:blipFill>
        <p:spPr>
          <a:xfrm>
            <a:off x="0" y="53266"/>
            <a:ext cx="1268590" cy="62777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1C664B3-8372-85DC-5640-1F34680CF05F}"/>
              </a:ext>
            </a:extLst>
          </p:cNvPr>
          <p:cNvSpPr txBox="1"/>
          <p:nvPr userDrawn="1"/>
        </p:nvSpPr>
        <p:spPr>
          <a:xfrm>
            <a:off x="10972800" y="105264"/>
            <a:ext cx="113412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Logo selected by speakers</a:t>
            </a:r>
          </a:p>
        </p:txBody>
      </p:sp>
    </p:spTree>
    <p:extLst>
      <p:ext uri="{BB962C8B-B14F-4D97-AF65-F5344CB8AC3E}">
        <p14:creationId xmlns:p14="http://schemas.microsoft.com/office/powerpoint/2010/main" val="152886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ocieu.ustc@gmail.com" TargetMode="External"/><Relationship Id="rId2" Type="http://schemas.openxmlformats.org/officeDocument/2006/relationships/hyperlink" Target="https://ieeexplore.ieee.org/document/408480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leliup@nus.edu.s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EF61E-82BE-5964-E713-0E3AF45B1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43590"/>
            <a:ext cx="9601200" cy="7016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/>
              <a:t>Nomination of Speakers for </a:t>
            </a:r>
            <a:r>
              <a:rPr lang="en-US" sz="2400" dirty="0" err="1"/>
              <a:t>Merlion</a:t>
            </a:r>
            <a:r>
              <a:rPr lang="en-US" sz="2400" dirty="0"/>
              <a:t> RFID Forum 2022 Paper Sharing Series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1D7BD-B27D-7BBE-5C89-9C2557921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82676"/>
            <a:ext cx="10972800" cy="5531734"/>
          </a:xfrm>
        </p:spPr>
        <p:txBody>
          <a:bodyPr>
            <a:normAutofit fontScale="92500" lnSpcReduction="10000"/>
          </a:bodyPr>
          <a:lstStyle/>
          <a:p>
            <a:pPr marL="457200" lvl="1" indent="-457200">
              <a:buFont typeface="+mj-lt"/>
              <a:buAutoNum type="arabicPeriod"/>
            </a:pPr>
            <a:r>
              <a:rPr lang="en-US" sz="1600" dirty="0"/>
              <a:t>Nonminer: </a:t>
            </a:r>
          </a:p>
          <a:p>
            <a:pPr marL="900113" lvl="2" indent="-457200"/>
            <a:r>
              <a:rPr lang="en-US" sz="1400" dirty="0"/>
              <a:t>Name: </a:t>
            </a:r>
          </a:p>
          <a:p>
            <a:pPr marL="900113" lvl="2" indent="-457200"/>
            <a:r>
              <a:rPr lang="en-US" sz="1400" dirty="0"/>
              <a:t>Affiliation:</a:t>
            </a:r>
          </a:p>
          <a:p>
            <a:pPr marL="900113" lvl="2" indent="-457200"/>
            <a:r>
              <a:rPr lang="en-US" sz="1400" dirty="0"/>
              <a:t>Email address: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sz="1600" dirty="0"/>
              <a:t>Nominee (must be one of co-authors of nominated paper and will be presenter):</a:t>
            </a:r>
          </a:p>
          <a:p>
            <a:pPr marL="900113" lvl="2" indent="-457200"/>
            <a:r>
              <a:rPr lang="en-US" sz="1400" dirty="0"/>
              <a:t>Name: </a:t>
            </a:r>
          </a:p>
          <a:p>
            <a:pPr marL="900113" lvl="2" indent="-457200"/>
            <a:r>
              <a:rPr lang="en-US" sz="1400" dirty="0"/>
              <a:t>Affiliation:</a:t>
            </a:r>
          </a:p>
          <a:p>
            <a:pPr marL="900113" lvl="2" indent="-457200"/>
            <a:r>
              <a:rPr lang="en-US" sz="1400" dirty="0"/>
              <a:t>Working email address: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sz="1600" dirty="0"/>
              <a:t>Publication Information on Nominated Papers (must be published at IEEE journals):</a:t>
            </a:r>
          </a:p>
          <a:p>
            <a:pPr marL="457200" lvl="2" indent="0">
              <a:buNone/>
            </a:pPr>
            <a:r>
              <a:rPr lang="en-US" sz="1200" dirty="0"/>
              <a:t>(example) Z. N. Chen, T. S. P. See and X. Qing, "Small Printed Ultrawideband Antenna With Reduced Ground Plane Effect," in IEEE Transactions on Antennas and Propagation, vol. 55, no. 2, pp. 383-388, Feb. 2007, </a:t>
            </a:r>
            <a:r>
              <a:rPr lang="en-US" sz="1200" dirty="0" err="1"/>
              <a:t>doi</a:t>
            </a:r>
            <a:r>
              <a:rPr lang="en-US" sz="1200" dirty="0"/>
              <a:t>: 10.1109/TAP.2006.889823. (</a:t>
            </a:r>
            <a:r>
              <a:rPr lang="en-US" sz="1200" dirty="0">
                <a:hlinkClick r:id="rId2"/>
              </a:rPr>
              <a:t>https://ieeexplore.ieee.org/document/4084807</a:t>
            </a:r>
            <a:r>
              <a:rPr lang="en-US" sz="1200" dirty="0"/>
              <a:t> )</a:t>
            </a:r>
          </a:p>
          <a:p>
            <a:pPr marL="457200" lvl="2" indent="0">
              <a:buNone/>
            </a:pPr>
            <a:endParaRPr lang="en-US" sz="1200" dirty="0"/>
          </a:p>
          <a:p>
            <a:pPr marL="457200" lvl="2" indent="0">
              <a:buNone/>
            </a:pPr>
            <a:endParaRPr lang="en-US" sz="1200" dirty="0"/>
          </a:p>
          <a:p>
            <a:pPr marL="457200" lvl="2" indent="0">
              <a:buNone/>
            </a:pPr>
            <a:endParaRPr lang="en-US" sz="1200" dirty="0"/>
          </a:p>
          <a:p>
            <a:pPr marL="457200" lvl="1" indent="-457200">
              <a:buFont typeface="+mj-lt"/>
              <a:buAutoNum type="arabicPeriod"/>
            </a:pPr>
            <a:r>
              <a:rPr lang="en-US" sz="1600" dirty="0"/>
              <a:t>Data for Nomination (better to include screenshots):</a:t>
            </a:r>
          </a:p>
          <a:p>
            <a:pPr marL="914400" lvl="2" indent="-457200"/>
            <a:r>
              <a:rPr lang="en-US" sz="1200" dirty="0"/>
              <a:t>Google citations (&gt;50 times): </a:t>
            </a:r>
          </a:p>
          <a:p>
            <a:pPr marL="914400" lvl="2" indent="-457200"/>
            <a:r>
              <a:rPr lang="en-US" sz="1200" dirty="0"/>
              <a:t>IEEE Xplore download (&gt;200 times):</a:t>
            </a:r>
          </a:p>
          <a:p>
            <a:pPr marL="0" lvl="1" indent="0">
              <a:buNone/>
            </a:pPr>
            <a:endParaRPr lang="en-US" sz="1600" dirty="0"/>
          </a:p>
          <a:p>
            <a:pPr marL="0" lvl="1" indent="0">
              <a:buNone/>
            </a:pPr>
            <a:r>
              <a:rPr lang="en-US" sz="1600" dirty="0"/>
              <a:t>*    Self-nomination is welcome.</a:t>
            </a:r>
          </a:p>
          <a:p>
            <a:pPr marL="0" lvl="1" indent="0">
              <a:buNone/>
            </a:pPr>
            <a:r>
              <a:rPr lang="en-US" sz="1600" dirty="0"/>
              <a:t>** All nominations will be sent by email to Dr Wei LIU at </a:t>
            </a:r>
            <a:r>
              <a:rPr lang="en-SG" sz="1600" u="sng" dirty="0">
                <a:hlinkClick r:id="rId3"/>
              </a:rPr>
              <a:t>jocieu.ustc@gmail.com</a:t>
            </a:r>
            <a:r>
              <a:rPr lang="en-US" sz="1600" dirty="0"/>
              <a:t> (IEEE RFID Singapore Chapter Chair )</a:t>
            </a:r>
            <a:r>
              <a:rPr lang="en-SG" sz="1600" dirty="0"/>
              <a:t> and cc Dr Peiqin LIU at </a:t>
            </a:r>
            <a:r>
              <a:rPr lang="en-SG" sz="1600" dirty="0">
                <a:hlinkClick r:id="rId4"/>
              </a:rPr>
              <a:t>eleliup@nus.edu.sg</a:t>
            </a:r>
            <a:r>
              <a:rPr lang="en-SG" sz="1600" dirty="0"/>
              <a:t> and Prof. Zhi Ning Chen at eleczn@nus.edu.sg. </a:t>
            </a:r>
          </a:p>
          <a:p>
            <a:pPr marL="0" lvl="1" indent="0">
              <a:buNone/>
            </a:pPr>
            <a:r>
              <a:rPr lang="en-SG" sz="1600" dirty="0"/>
              <a:t>*** The review and selection will be carried out by a team from </a:t>
            </a:r>
            <a:r>
              <a:rPr lang="en-US" sz="1600" dirty="0"/>
              <a:t>IEEE RFID Singapore Chapter.</a:t>
            </a:r>
            <a:r>
              <a:rPr lang="en-SG" sz="1600" dirty="0"/>
              <a:t> </a:t>
            </a:r>
            <a:r>
              <a:rPr lang="en-SG" sz="1600" dirty="0"/>
              <a:t>The review and selection will be carried out by a team from </a:t>
            </a:r>
            <a:r>
              <a:rPr lang="en-US" sz="1600" dirty="0"/>
              <a:t>IEEE RFID Singapore Chapter.</a:t>
            </a:r>
            <a:r>
              <a:rPr lang="en-SG" sz="1600" dirty="0"/>
              <a:t> The team will inform the nominator about the decision.</a:t>
            </a:r>
            <a:r>
              <a:rPr lang="en-SG" dirty="0"/>
              <a:t/>
            </a:r>
            <a:br>
              <a:rPr lang="en-SG" dirty="0"/>
            </a:b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60474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42310</TotalTime>
  <Words>231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黑体</vt:lpstr>
      <vt:lpstr>宋体</vt:lpstr>
      <vt:lpstr>Arial</vt:lpstr>
      <vt:lpstr>Calibri</vt:lpstr>
      <vt:lpstr>Cambria</vt:lpstr>
      <vt:lpstr>Office Theme</vt:lpstr>
      <vt:lpstr>Nomination of Speakers for Merlion RFID Forum 2022 Paper Sharing Series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Tang Xinyi</cp:lastModifiedBy>
  <cp:revision>1603</cp:revision>
  <cp:lastPrinted>2014-05-02T12:45:16Z</cp:lastPrinted>
  <dcterms:created xsi:type="dcterms:W3CDTF">2006-03-17T14:10:28Z</dcterms:created>
  <dcterms:modified xsi:type="dcterms:W3CDTF">2022-06-29T10:38:39Z</dcterms:modified>
</cp:coreProperties>
</file>